
<file path=[Content_Types].xml><?xml version="1.0" encoding="utf-8"?>
<Types xmlns="http://schemas.openxmlformats.org/package/2006/content-types">
  <Default Extension="bin" ContentType="application/vnd.openxmlformats-officedocument.oleObject"/>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7" r:id="rId5"/>
    <p:sldId id="259" r:id="rId6"/>
    <p:sldId id="260" r:id="rId7"/>
    <p:sldId id="258"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996FA0-0F41-4431-B3A8-56E982D6F419}" v="449" dt="2023-10-04T15:09:24.485"/>
    <p1510:client id="{DA01F7EB-F630-4BE2-915A-3211B075C81E}" v="7" dt="2023-10-05T20:44:56.292"/>
    <p1510:client id="{E58BCD22-D785-8D8F-42CC-5BFCED0EF63A}" v="2" dt="2023-10-02T10:41:05.984"/>
    <p1510:client id="{E681922B-9C65-505B-C637-196707B321BF}" v="47" dt="2023-09-29T09:32:37.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Journal Front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0A424D3-B8D3-FA13-982B-E4BBC05BC81C}"/>
              </a:ext>
            </a:extLst>
          </p:cNvPr>
          <p:cNvSpPr>
            <a:spLocks noGrp="1"/>
          </p:cNvSpPr>
          <p:nvPr>
            <p:ph type="body" sz="quarter" idx="10" hasCustomPrompt="1"/>
          </p:nvPr>
        </p:nvSpPr>
        <p:spPr>
          <a:xfrm>
            <a:off x="1514474" y="2414587"/>
            <a:ext cx="7119939" cy="277811"/>
          </a:xfrm>
        </p:spPr>
        <p:txBody>
          <a:bodyPr lIns="0" tIns="0" rIns="0" bIns="0"/>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Insert name</a:t>
            </a:r>
          </a:p>
        </p:txBody>
      </p:sp>
      <p:sp>
        <p:nvSpPr>
          <p:cNvPr id="12" name="Text Placeholder 9">
            <a:extLst>
              <a:ext uri="{FF2B5EF4-FFF2-40B4-BE49-F238E27FC236}">
                <a16:creationId xmlns:a16="http://schemas.microsoft.com/office/drawing/2014/main" id="{19387E02-6EC8-D9ED-928E-4755CD4E4778}"/>
              </a:ext>
            </a:extLst>
          </p:cNvPr>
          <p:cNvSpPr>
            <a:spLocks noGrp="1"/>
          </p:cNvSpPr>
          <p:nvPr>
            <p:ph type="body" sz="quarter" idx="11" hasCustomPrompt="1"/>
          </p:nvPr>
        </p:nvSpPr>
        <p:spPr>
          <a:xfrm>
            <a:off x="1666874" y="2801410"/>
            <a:ext cx="6967539" cy="277811"/>
          </a:xfrm>
        </p:spPr>
        <p:txBody>
          <a:bodyPr lIns="0" tIns="0" rIns="0" bIns="0"/>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Insert course title</a:t>
            </a:r>
          </a:p>
        </p:txBody>
      </p:sp>
      <p:sp>
        <p:nvSpPr>
          <p:cNvPr id="13" name="Text Placeholder 9">
            <a:extLst>
              <a:ext uri="{FF2B5EF4-FFF2-40B4-BE49-F238E27FC236}">
                <a16:creationId xmlns:a16="http://schemas.microsoft.com/office/drawing/2014/main" id="{414230F8-7256-C934-CF8A-37DE124119E2}"/>
              </a:ext>
            </a:extLst>
          </p:cNvPr>
          <p:cNvSpPr>
            <a:spLocks noGrp="1"/>
          </p:cNvSpPr>
          <p:nvPr>
            <p:ph type="body" sz="quarter" idx="12" hasCustomPrompt="1"/>
          </p:nvPr>
        </p:nvSpPr>
        <p:spPr>
          <a:xfrm>
            <a:off x="2247900" y="3188233"/>
            <a:ext cx="6386514" cy="255585"/>
          </a:xfrm>
        </p:spPr>
        <p:txBody>
          <a:bodyPr lIns="0" tIns="0" rIns="0" bIns="0"/>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Insert student ID number</a:t>
            </a:r>
          </a:p>
        </p:txBody>
      </p:sp>
      <p:sp>
        <p:nvSpPr>
          <p:cNvPr id="14" name="Text Placeholder 9">
            <a:extLst>
              <a:ext uri="{FF2B5EF4-FFF2-40B4-BE49-F238E27FC236}">
                <a16:creationId xmlns:a16="http://schemas.microsoft.com/office/drawing/2014/main" id="{75233557-7E9B-83D9-A7FF-57859F88FBE3}"/>
              </a:ext>
            </a:extLst>
          </p:cNvPr>
          <p:cNvSpPr>
            <a:spLocks noGrp="1"/>
          </p:cNvSpPr>
          <p:nvPr>
            <p:ph type="body" sz="quarter" idx="13" hasCustomPrompt="1"/>
          </p:nvPr>
        </p:nvSpPr>
        <p:spPr>
          <a:xfrm>
            <a:off x="1900236" y="3552829"/>
            <a:ext cx="6734177" cy="277811"/>
          </a:xfrm>
        </p:spPr>
        <p:txBody>
          <a:bodyPr lIns="0" tIns="0" rIns="0" bIns="0"/>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Insert LinkedIn profile </a:t>
            </a:r>
            <a:r>
              <a:rPr lang="en-GB" err="1"/>
              <a:t>url</a:t>
            </a:r>
            <a:endParaRPr lang="en-GB"/>
          </a:p>
        </p:txBody>
      </p:sp>
    </p:spTree>
    <p:extLst>
      <p:ext uri="{BB962C8B-B14F-4D97-AF65-F5344CB8AC3E}">
        <p14:creationId xmlns:p14="http://schemas.microsoft.com/office/powerpoint/2010/main" val="2241407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240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use this jour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329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ournal Ent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37F4F79-8368-33D1-CE6C-E9E0E93F74EA}"/>
              </a:ext>
            </a:extLst>
          </p:cNvPr>
          <p:cNvSpPr>
            <a:spLocks noGrp="1"/>
          </p:cNvSpPr>
          <p:nvPr>
            <p:ph type="body" sz="quarter" idx="10" hasCustomPrompt="1"/>
          </p:nvPr>
        </p:nvSpPr>
        <p:spPr>
          <a:xfrm>
            <a:off x="7889556" y="514350"/>
            <a:ext cx="2143126" cy="268605"/>
          </a:xfrm>
        </p:spPr>
        <p:txBody>
          <a:bodyPr lIns="0" tIns="0" rIns="0" bIns="0">
            <a:noAutofit/>
          </a:bodyPr>
          <a:lstStyle>
            <a:lvl1pPr>
              <a:defRPr sz="1600">
                <a:solidFill>
                  <a:schemeClr val="bg1"/>
                </a:solidFill>
              </a:defRPr>
            </a:lvl1pPr>
          </a:lstStyle>
          <a:p>
            <a:pPr lvl="0"/>
            <a:r>
              <a:rPr lang="en-US"/>
              <a:t>Insert block number</a:t>
            </a:r>
          </a:p>
        </p:txBody>
      </p:sp>
      <p:sp>
        <p:nvSpPr>
          <p:cNvPr id="10" name="Text Placeholder 8">
            <a:extLst>
              <a:ext uri="{FF2B5EF4-FFF2-40B4-BE49-F238E27FC236}">
                <a16:creationId xmlns:a16="http://schemas.microsoft.com/office/drawing/2014/main" id="{DA4DD659-38D3-AD0B-BE38-B658B04D8009}"/>
              </a:ext>
            </a:extLst>
          </p:cNvPr>
          <p:cNvSpPr>
            <a:spLocks noGrp="1"/>
          </p:cNvSpPr>
          <p:nvPr>
            <p:ph type="body" sz="quarter" idx="11" hasCustomPrompt="1"/>
          </p:nvPr>
        </p:nvSpPr>
        <p:spPr>
          <a:xfrm>
            <a:off x="3726180" y="941070"/>
            <a:ext cx="7955280" cy="3505200"/>
          </a:xfrm>
        </p:spPr>
        <p:txBody>
          <a:bodyPr lIns="0" tIns="0" rIns="0" bIns="0">
            <a:noAutofit/>
          </a:bodyPr>
          <a:lstStyle>
            <a:lvl1pPr>
              <a:defRPr sz="1600">
                <a:solidFill>
                  <a:schemeClr val="tx1"/>
                </a:solidFill>
              </a:defRPr>
            </a:lvl1pPr>
          </a:lstStyle>
          <a:p>
            <a:pPr lvl="0"/>
            <a:r>
              <a:rPr lang="en-US"/>
              <a:t>Insert journal entries</a:t>
            </a:r>
          </a:p>
        </p:txBody>
      </p:sp>
      <p:sp>
        <p:nvSpPr>
          <p:cNvPr id="11" name="Text Placeholder 8">
            <a:extLst>
              <a:ext uri="{FF2B5EF4-FFF2-40B4-BE49-F238E27FC236}">
                <a16:creationId xmlns:a16="http://schemas.microsoft.com/office/drawing/2014/main" id="{E2215A7C-DE1A-8779-7A2E-1F6C7A4F352D}"/>
              </a:ext>
            </a:extLst>
          </p:cNvPr>
          <p:cNvSpPr>
            <a:spLocks noGrp="1"/>
          </p:cNvSpPr>
          <p:nvPr>
            <p:ph type="body" sz="quarter" idx="12" hasCustomPrompt="1"/>
          </p:nvPr>
        </p:nvSpPr>
        <p:spPr>
          <a:xfrm>
            <a:off x="3726180" y="5212080"/>
            <a:ext cx="7955280" cy="1131570"/>
          </a:xfrm>
        </p:spPr>
        <p:txBody>
          <a:bodyPr lIns="0" tIns="0" rIns="0" bIns="0">
            <a:noAutofit/>
          </a:bodyPr>
          <a:lstStyle>
            <a:lvl1pPr>
              <a:defRPr sz="1600">
                <a:solidFill>
                  <a:schemeClr val="tx1"/>
                </a:solidFill>
              </a:defRPr>
            </a:lvl1pPr>
          </a:lstStyle>
          <a:p>
            <a:pPr lvl="0"/>
            <a:r>
              <a:rPr lang="en-US"/>
              <a:t>Insert links here</a:t>
            </a:r>
          </a:p>
        </p:txBody>
      </p:sp>
    </p:spTree>
    <p:extLst>
      <p:ext uri="{BB962C8B-B14F-4D97-AF65-F5344CB8AC3E}">
        <p14:creationId xmlns:p14="http://schemas.microsoft.com/office/powerpoint/2010/main" val="3773413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ournal Entr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47434B26-0F21-E68D-06E5-5612D4432774}"/>
              </a:ext>
            </a:extLst>
          </p:cNvPr>
          <p:cNvSpPr>
            <a:spLocks noGrp="1"/>
          </p:cNvSpPr>
          <p:nvPr>
            <p:ph type="body" sz="quarter" idx="10" hasCustomPrompt="1"/>
          </p:nvPr>
        </p:nvSpPr>
        <p:spPr>
          <a:xfrm>
            <a:off x="7889556" y="514350"/>
            <a:ext cx="2143126" cy="268605"/>
          </a:xfrm>
        </p:spPr>
        <p:txBody>
          <a:bodyPr lIns="0" tIns="0" rIns="0" bIns="0">
            <a:noAutofit/>
          </a:bodyPr>
          <a:lstStyle>
            <a:lvl1pPr>
              <a:defRPr sz="1600">
                <a:solidFill>
                  <a:schemeClr val="bg1"/>
                </a:solidFill>
              </a:defRPr>
            </a:lvl1pPr>
          </a:lstStyle>
          <a:p>
            <a:pPr lvl="0"/>
            <a:r>
              <a:rPr lang="en-US"/>
              <a:t>Insert block number</a:t>
            </a:r>
          </a:p>
        </p:txBody>
      </p:sp>
      <p:sp>
        <p:nvSpPr>
          <p:cNvPr id="11" name="Text Placeholder 8">
            <a:extLst>
              <a:ext uri="{FF2B5EF4-FFF2-40B4-BE49-F238E27FC236}">
                <a16:creationId xmlns:a16="http://schemas.microsoft.com/office/drawing/2014/main" id="{24AA220E-6BDA-586C-6431-8C8B953EC153}"/>
              </a:ext>
            </a:extLst>
          </p:cNvPr>
          <p:cNvSpPr>
            <a:spLocks noGrp="1"/>
          </p:cNvSpPr>
          <p:nvPr>
            <p:ph type="body" sz="quarter" idx="11" hasCustomPrompt="1"/>
          </p:nvPr>
        </p:nvSpPr>
        <p:spPr>
          <a:xfrm>
            <a:off x="3726180" y="941070"/>
            <a:ext cx="7955280" cy="3505200"/>
          </a:xfrm>
        </p:spPr>
        <p:txBody>
          <a:bodyPr lIns="0" tIns="0" rIns="0" bIns="0">
            <a:noAutofit/>
          </a:bodyPr>
          <a:lstStyle>
            <a:lvl1pPr>
              <a:defRPr sz="1600">
                <a:solidFill>
                  <a:schemeClr val="tx1"/>
                </a:solidFill>
              </a:defRPr>
            </a:lvl1pPr>
          </a:lstStyle>
          <a:p>
            <a:pPr lvl="0"/>
            <a:r>
              <a:rPr lang="en-US"/>
              <a:t>Insert journal entries</a:t>
            </a:r>
          </a:p>
        </p:txBody>
      </p:sp>
      <p:sp>
        <p:nvSpPr>
          <p:cNvPr id="12" name="Text Placeholder 8">
            <a:extLst>
              <a:ext uri="{FF2B5EF4-FFF2-40B4-BE49-F238E27FC236}">
                <a16:creationId xmlns:a16="http://schemas.microsoft.com/office/drawing/2014/main" id="{A18DBB84-8B49-6344-977C-96A2D9111A7C}"/>
              </a:ext>
            </a:extLst>
          </p:cNvPr>
          <p:cNvSpPr>
            <a:spLocks noGrp="1"/>
          </p:cNvSpPr>
          <p:nvPr>
            <p:ph type="body" sz="quarter" idx="12" hasCustomPrompt="1"/>
          </p:nvPr>
        </p:nvSpPr>
        <p:spPr>
          <a:xfrm>
            <a:off x="3726180" y="5212080"/>
            <a:ext cx="7955280" cy="1131570"/>
          </a:xfrm>
        </p:spPr>
        <p:txBody>
          <a:bodyPr lIns="0" tIns="0" rIns="0" bIns="0">
            <a:noAutofit/>
          </a:bodyPr>
          <a:lstStyle>
            <a:lvl1pPr>
              <a:defRPr sz="1600">
                <a:solidFill>
                  <a:schemeClr val="tx1"/>
                </a:solidFill>
              </a:defRPr>
            </a:lvl1pPr>
          </a:lstStyle>
          <a:p>
            <a:pPr lvl="0"/>
            <a:r>
              <a:rPr lang="en-US"/>
              <a:t>Insert links here</a:t>
            </a:r>
          </a:p>
        </p:txBody>
      </p:sp>
    </p:spTree>
    <p:extLst>
      <p:ext uri="{BB962C8B-B14F-4D97-AF65-F5344CB8AC3E}">
        <p14:creationId xmlns:p14="http://schemas.microsoft.com/office/powerpoint/2010/main" val="263356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ournal Entr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739C8283-0FD0-5351-0B36-F3BA6ACC29FD}"/>
              </a:ext>
            </a:extLst>
          </p:cNvPr>
          <p:cNvSpPr>
            <a:spLocks noGrp="1"/>
          </p:cNvSpPr>
          <p:nvPr>
            <p:ph type="body" sz="quarter" idx="10" hasCustomPrompt="1"/>
          </p:nvPr>
        </p:nvSpPr>
        <p:spPr>
          <a:xfrm>
            <a:off x="7889556" y="514350"/>
            <a:ext cx="2143126" cy="268605"/>
          </a:xfrm>
        </p:spPr>
        <p:txBody>
          <a:bodyPr lIns="0" tIns="0" rIns="0" bIns="0">
            <a:noAutofit/>
          </a:bodyPr>
          <a:lstStyle>
            <a:lvl1pPr>
              <a:defRPr sz="1600">
                <a:solidFill>
                  <a:schemeClr val="bg1"/>
                </a:solidFill>
              </a:defRPr>
            </a:lvl1pPr>
          </a:lstStyle>
          <a:p>
            <a:pPr lvl="0"/>
            <a:r>
              <a:rPr lang="en-US"/>
              <a:t>Insert block number</a:t>
            </a:r>
          </a:p>
        </p:txBody>
      </p:sp>
      <p:sp>
        <p:nvSpPr>
          <p:cNvPr id="7" name="Text Placeholder 8">
            <a:extLst>
              <a:ext uri="{FF2B5EF4-FFF2-40B4-BE49-F238E27FC236}">
                <a16:creationId xmlns:a16="http://schemas.microsoft.com/office/drawing/2014/main" id="{1E8033EB-4AC9-FD31-F328-DB51FADA6BB4}"/>
              </a:ext>
            </a:extLst>
          </p:cNvPr>
          <p:cNvSpPr>
            <a:spLocks noGrp="1"/>
          </p:cNvSpPr>
          <p:nvPr>
            <p:ph type="body" sz="quarter" idx="11" hasCustomPrompt="1"/>
          </p:nvPr>
        </p:nvSpPr>
        <p:spPr>
          <a:xfrm>
            <a:off x="3726180" y="941070"/>
            <a:ext cx="7955280" cy="3505200"/>
          </a:xfrm>
        </p:spPr>
        <p:txBody>
          <a:bodyPr lIns="0" tIns="0" rIns="0" bIns="0">
            <a:noAutofit/>
          </a:bodyPr>
          <a:lstStyle>
            <a:lvl1pPr>
              <a:defRPr sz="1600">
                <a:solidFill>
                  <a:schemeClr val="tx1"/>
                </a:solidFill>
              </a:defRPr>
            </a:lvl1pPr>
          </a:lstStyle>
          <a:p>
            <a:pPr lvl="0"/>
            <a:r>
              <a:rPr lang="en-US"/>
              <a:t>Insert journal entries</a:t>
            </a:r>
          </a:p>
        </p:txBody>
      </p:sp>
      <p:sp>
        <p:nvSpPr>
          <p:cNvPr id="8" name="Text Placeholder 8">
            <a:extLst>
              <a:ext uri="{FF2B5EF4-FFF2-40B4-BE49-F238E27FC236}">
                <a16:creationId xmlns:a16="http://schemas.microsoft.com/office/drawing/2014/main" id="{2713823E-ABE7-7A2E-8DF8-D96AAAE789A7}"/>
              </a:ext>
            </a:extLst>
          </p:cNvPr>
          <p:cNvSpPr>
            <a:spLocks noGrp="1"/>
          </p:cNvSpPr>
          <p:nvPr>
            <p:ph type="body" sz="quarter" idx="12" hasCustomPrompt="1"/>
          </p:nvPr>
        </p:nvSpPr>
        <p:spPr>
          <a:xfrm>
            <a:off x="3726180" y="5212080"/>
            <a:ext cx="7955280" cy="1131570"/>
          </a:xfrm>
        </p:spPr>
        <p:txBody>
          <a:bodyPr lIns="0" tIns="0" rIns="0" bIns="0">
            <a:noAutofit/>
          </a:bodyPr>
          <a:lstStyle>
            <a:lvl1pPr>
              <a:defRPr sz="1600">
                <a:solidFill>
                  <a:schemeClr val="tx1"/>
                </a:solidFill>
              </a:defRPr>
            </a:lvl1pPr>
          </a:lstStyle>
          <a:p>
            <a:pPr lvl="0"/>
            <a:r>
              <a:rPr lang="en-US"/>
              <a:t>Insert links here</a:t>
            </a:r>
          </a:p>
        </p:txBody>
      </p:sp>
    </p:spTree>
    <p:extLst>
      <p:ext uri="{BB962C8B-B14F-4D97-AF65-F5344CB8AC3E}">
        <p14:creationId xmlns:p14="http://schemas.microsoft.com/office/powerpoint/2010/main" val="3412921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ournal Entry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D5308A47-BF43-3C6D-544B-89F57239E21B}"/>
              </a:ext>
            </a:extLst>
          </p:cNvPr>
          <p:cNvSpPr>
            <a:spLocks noGrp="1"/>
          </p:cNvSpPr>
          <p:nvPr>
            <p:ph type="body" sz="quarter" idx="10" hasCustomPrompt="1"/>
          </p:nvPr>
        </p:nvSpPr>
        <p:spPr>
          <a:xfrm>
            <a:off x="7889556" y="514350"/>
            <a:ext cx="2143126" cy="268605"/>
          </a:xfrm>
        </p:spPr>
        <p:txBody>
          <a:bodyPr lIns="0" tIns="0" rIns="0" bIns="0">
            <a:noAutofit/>
          </a:bodyPr>
          <a:lstStyle>
            <a:lvl1pPr>
              <a:defRPr sz="1600">
                <a:solidFill>
                  <a:schemeClr val="bg1"/>
                </a:solidFill>
              </a:defRPr>
            </a:lvl1pPr>
          </a:lstStyle>
          <a:p>
            <a:pPr lvl="0"/>
            <a:r>
              <a:rPr lang="en-US"/>
              <a:t>Insert block number</a:t>
            </a:r>
          </a:p>
        </p:txBody>
      </p:sp>
      <p:sp>
        <p:nvSpPr>
          <p:cNvPr id="6" name="Text Placeholder 8">
            <a:extLst>
              <a:ext uri="{FF2B5EF4-FFF2-40B4-BE49-F238E27FC236}">
                <a16:creationId xmlns:a16="http://schemas.microsoft.com/office/drawing/2014/main" id="{E6700A3B-786E-C797-5D6C-3EF1DEA91F2B}"/>
              </a:ext>
            </a:extLst>
          </p:cNvPr>
          <p:cNvSpPr>
            <a:spLocks noGrp="1"/>
          </p:cNvSpPr>
          <p:nvPr>
            <p:ph type="body" sz="quarter" idx="11" hasCustomPrompt="1"/>
          </p:nvPr>
        </p:nvSpPr>
        <p:spPr>
          <a:xfrm>
            <a:off x="3726180" y="941070"/>
            <a:ext cx="7955280" cy="3505200"/>
          </a:xfrm>
        </p:spPr>
        <p:txBody>
          <a:bodyPr lIns="0" tIns="0" rIns="0" bIns="0">
            <a:noAutofit/>
          </a:bodyPr>
          <a:lstStyle>
            <a:lvl1pPr>
              <a:defRPr sz="1600">
                <a:solidFill>
                  <a:schemeClr val="tx1"/>
                </a:solidFill>
              </a:defRPr>
            </a:lvl1pPr>
          </a:lstStyle>
          <a:p>
            <a:pPr lvl="0"/>
            <a:r>
              <a:rPr lang="en-US"/>
              <a:t>Insert journal entries</a:t>
            </a:r>
          </a:p>
        </p:txBody>
      </p:sp>
      <p:sp>
        <p:nvSpPr>
          <p:cNvPr id="7" name="Text Placeholder 8">
            <a:extLst>
              <a:ext uri="{FF2B5EF4-FFF2-40B4-BE49-F238E27FC236}">
                <a16:creationId xmlns:a16="http://schemas.microsoft.com/office/drawing/2014/main" id="{E3FCC676-6EEC-1DC6-60A6-C9C2404631C0}"/>
              </a:ext>
            </a:extLst>
          </p:cNvPr>
          <p:cNvSpPr>
            <a:spLocks noGrp="1"/>
          </p:cNvSpPr>
          <p:nvPr>
            <p:ph type="body" sz="quarter" idx="12" hasCustomPrompt="1"/>
          </p:nvPr>
        </p:nvSpPr>
        <p:spPr>
          <a:xfrm>
            <a:off x="3726180" y="5212080"/>
            <a:ext cx="7955280" cy="1131570"/>
          </a:xfrm>
        </p:spPr>
        <p:txBody>
          <a:bodyPr lIns="0" tIns="0" rIns="0" bIns="0">
            <a:noAutofit/>
          </a:bodyPr>
          <a:lstStyle>
            <a:lvl1pPr>
              <a:defRPr sz="1600">
                <a:solidFill>
                  <a:schemeClr val="tx1"/>
                </a:solidFill>
              </a:defRPr>
            </a:lvl1pPr>
          </a:lstStyle>
          <a:p>
            <a:pPr lvl="0"/>
            <a:r>
              <a:rPr lang="en-US"/>
              <a:t>Insert links here</a:t>
            </a:r>
          </a:p>
        </p:txBody>
      </p:sp>
    </p:spTree>
    <p:extLst>
      <p:ext uri="{BB962C8B-B14F-4D97-AF65-F5344CB8AC3E}">
        <p14:creationId xmlns:p14="http://schemas.microsoft.com/office/powerpoint/2010/main" val="3509242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Asses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128D4F30-2709-B5FE-B433-38D9A71877DA}"/>
              </a:ext>
            </a:extLst>
          </p:cNvPr>
          <p:cNvSpPr>
            <a:spLocks noGrp="1"/>
          </p:cNvSpPr>
          <p:nvPr>
            <p:ph type="body" sz="quarter" idx="10" hasCustomPrompt="1"/>
          </p:nvPr>
        </p:nvSpPr>
        <p:spPr>
          <a:xfrm>
            <a:off x="7889556" y="514350"/>
            <a:ext cx="2143126" cy="268605"/>
          </a:xfrm>
        </p:spPr>
        <p:txBody>
          <a:bodyPr lIns="0" tIns="0" rIns="0" bIns="0">
            <a:noAutofit/>
          </a:bodyPr>
          <a:lstStyle>
            <a:lvl1pPr>
              <a:defRPr sz="1600">
                <a:solidFill>
                  <a:schemeClr val="bg1"/>
                </a:solidFill>
              </a:defRPr>
            </a:lvl1pPr>
          </a:lstStyle>
          <a:p>
            <a:pPr lvl="0"/>
            <a:r>
              <a:rPr lang="en-US"/>
              <a:t>Insert block number</a:t>
            </a:r>
          </a:p>
        </p:txBody>
      </p:sp>
      <p:sp>
        <p:nvSpPr>
          <p:cNvPr id="9" name="Text Placeholder 8">
            <a:extLst>
              <a:ext uri="{FF2B5EF4-FFF2-40B4-BE49-F238E27FC236}">
                <a16:creationId xmlns:a16="http://schemas.microsoft.com/office/drawing/2014/main" id="{1B1BB597-78B8-CE36-6D19-53FD0035C471}"/>
              </a:ext>
            </a:extLst>
          </p:cNvPr>
          <p:cNvSpPr>
            <a:spLocks noGrp="1"/>
          </p:cNvSpPr>
          <p:nvPr>
            <p:ph type="body" sz="quarter" idx="11" hasCustomPrompt="1"/>
          </p:nvPr>
        </p:nvSpPr>
        <p:spPr>
          <a:xfrm>
            <a:off x="3726180" y="941070"/>
            <a:ext cx="7955280" cy="3505200"/>
          </a:xfrm>
        </p:spPr>
        <p:txBody>
          <a:bodyPr lIns="0" tIns="0" rIns="0" bIns="0">
            <a:noAutofit/>
          </a:bodyPr>
          <a:lstStyle>
            <a:lvl1pPr>
              <a:defRPr sz="1600">
                <a:solidFill>
                  <a:schemeClr val="tx1"/>
                </a:solidFill>
              </a:defRPr>
            </a:lvl1pPr>
          </a:lstStyle>
          <a:p>
            <a:pPr lvl="0"/>
            <a:r>
              <a:rPr lang="en-US"/>
              <a:t>Insert journal entries</a:t>
            </a:r>
          </a:p>
        </p:txBody>
      </p:sp>
      <p:sp>
        <p:nvSpPr>
          <p:cNvPr id="10" name="Text Placeholder 8">
            <a:extLst>
              <a:ext uri="{FF2B5EF4-FFF2-40B4-BE49-F238E27FC236}">
                <a16:creationId xmlns:a16="http://schemas.microsoft.com/office/drawing/2014/main" id="{D6D9AAA1-B3AF-CD6B-B3AE-76B6E2B6668F}"/>
              </a:ext>
            </a:extLst>
          </p:cNvPr>
          <p:cNvSpPr>
            <a:spLocks noGrp="1"/>
          </p:cNvSpPr>
          <p:nvPr>
            <p:ph type="body" sz="quarter" idx="12" hasCustomPrompt="1"/>
          </p:nvPr>
        </p:nvSpPr>
        <p:spPr>
          <a:xfrm>
            <a:off x="3726180" y="5212080"/>
            <a:ext cx="7955280" cy="1131570"/>
          </a:xfrm>
        </p:spPr>
        <p:txBody>
          <a:bodyPr lIns="0" tIns="0" rIns="0" bIns="0">
            <a:noAutofit/>
          </a:bodyPr>
          <a:lstStyle>
            <a:lvl1pPr>
              <a:defRPr sz="1600">
                <a:solidFill>
                  <a:schemeClr val="tx1"/>
                </a:solidFill>
              </a:defRPr>
            </a:lvl1pPr>
          </a:lstStyle>
          <a:p>
            <a:pPr lvl="0"/>
            <a:r>
              <a:rPr lang="en-US"/>
              <a:t>Insert links here</a:t>
            </a:r>
          </a:p>
        </p:txBody>
      </p:sp>
    </p:spTree>
    <p:extLst>
      <p:ext uri="{BB962C8B-B14F-4D97-AF65-F5344CB8AC3E}">
        <p14:creationId xmlns:p14="http://schemas.microsoft.com/office/powerpoint/2010/main" val="2875008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sources &amp; Not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B4555D9B-2B09-89A5-8B21-D499C30EF213}"/>
              </a:ext>
            </a:extLst>
          </p:cNvPr>
          <p:cNvSpPr>
            <a:spLocks noGrp="1"/>
          </p:cNvSpPr>
          <p:nvPr>
            <p:ph type="body" sz="quarter" idx="11" hasCustomPrompt="1"/>
          </p:nvPr>
        </p:nvSpPr>
        <p:spPr>
          <a:xfrm>
            <a:off x="3697605" y="512445"/>
            <a:ext cx="7955280" cy="5816918"/>
          </a:xfrm>
        </p:spPr>
        <p:txBody>
          <a:bodyPr lIns="0" tIns="0" rIns="0" bIns="0">
            <a:noAutofit/>
          </a:bodyPr>
          <a:lstStyle>
            <a:lvl1pPr>
              <a:defRPr sz="1600">
                <a:solidFill>
                  <a:schemeClr val="tx1"/>
                </a:solidFill>
              </a:defRPr>
            </a:lvl1pPr>
          </a:lstStyle>
          <a:p>
            <a:pPr lvl="0"/>
            <a:r>
              <a:rPr lang="en-US"/>
              <a:t>Insert notes</a:t>
            </a:r>
          </a:p>
        </p:txBody>
      </p:sp>
    </p:spTree>
    <p:extLst>
      <p:ext uri="{BB962C8B-B14F-4D97-AF65-F5344CB8AC3E}">
        <p14:creationId xmlns:p14="http://schemas.microsoft.com/office/powerpoint/2010/main" val="13876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9266C-4902-6147-4050-508228571E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89AB10-470D-F638-141B-590CF51868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p:txBody>
      </p:sp>
      <p:sp>
        <p:nvSpPr>
          <p:cNvPr id="4" name="Date Placeholder 3">
            <a:extLst>
              <a:ext uri="{FF2B5EF4-FFF2-40B4-BE49-F238E27FC236}">
                <a16:creationId xmlns:a16="http://schemas.microsoft.com/office/drawing/2014/main" id="{5EFA5943-2A7B-715E-767A-E8AC67242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4793F-F29B-214D-9E43-80E2FD07EF0B}" type="datetimeFigureOut">
              <a:rPr lang="en-US" smtClean="0"/>
              <a:t>10/18/2023</a:t>
            </a:fld>
            <a:endParaRPr lang="en-US"/>
          </a:p>
        </p:txBody>
      </p:sp>
      <p:sp>
        <p:nvSpPr>
          <p:cNvPr id="5" name="Footer Placeholder 4">
            <a:extLst>
              <a:ext uri="{FF2B5EF4-FFF2-40B4-BE49-F238E27FC236}">
                <a16:creationId xmlns:a16="http://schemas.microsoft.com/office/drawing/2014/main" id="{850449B3-A8A8-934A-7189-60F0A9A6A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322309-75ED-AD5C-B295-5BF32DDDBE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B125F-0569-0346-8CBE-0AA6C71D0773}" type="slidenum">
              <a:rPr lang="en-US" smtClean="0"/>
              <a:t>‹#›</a:t>
            </a:fld>
            <a:endParaRPr lang="en-US"/>
          </a:p>
        </p:txBody>
      </p:sp>
    </p:spTree>
    <p:extLst>
      <p:ext uri="{BB962C8B-B14F-4D97-AF65-F5344CB8AC3E}">
        <p14:creationId xmlns:p14="http://schemas.microsoft.com/office/powerpoint/2010/main" val="1292677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8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8222C-A343-724D-E0FD-A6524EEADE0C}"/>
              </a:ext>
            </a:extLst>
          </p:cNvPr>
          <p:cNvSpPr>
            <a:spLocks noGrp="1"/>
          </p:cNvSpPr>
          <p:nvPr>
            <p:ph type="body" sz="quarter" idx="10"/>
          </p:nvPr>
        </p:nvSpPr>
        <p:spPr/>
        <p:txBody>
          <a:bodyPr vert="horz" lIns="0" tIns="0" rIns="0" bIns="0" rtlCol="0" anchor="t">
            <a:normAutofit/>
          </a:bodyPr>
          <a:lstStyle/>
          <a:p>
            <a:r>
              <a:rPr lang="en-US" dirty="0"/>
              <a:t>Frank Sharpe</a:t>
            </a:r>
          </a:p>
        </p:txBody>
      </p:sp>
      <p:sp>
        <p:nvSpPr>
          <p:cNvPr id="3" name="Text Placeholder 2">
            <a:extLst>
              <a:ext uri="{FF2B5EF4-FFF2-40B4-BE49-F238E27FC236}">
                <a16:creationId xmlns:a16="http://schemas.microsoft.com/office/drawing/2014/main" id="{CB30E7F6-9897-E73B-9BFE-AF77227B907B}"/>
              </a:ext>
            </a:extLst>
          </p:cNvPr>
          <p:cNvSpPr>
            <a:spLocks noGrp="1"/>
          </p:cNvSpPr>
          <p:nvPr>
            <p:ph type="body" sz="quarter" idx="11"/>
          </p:nvPr>
        </p:nvSpPr>
        <p:spPr/>
        <p:txBody>
          <a:bodyPr vert="horz" lIns="0" tIns="0" rIns="0" bIns="0" rtlCol="0" anchor="t">
            <a:normAutofit/>
          </a:bodyPr>
          <a:lstStyle/>
          <a:p>
            <a:r>
              <a:rPr lang="en-US" dirty="0"/>
              <a:t>Computer Science</a:t>
            </a:r>
          </a:p>
        </p:txBody>
      </p:sp>
      <p:sp>
        <p:nvSpPr>
          <p:cNvPr id="4" name="Text Placeholder 3">
            <a:extLst>
              <a:ext uri="{FF2B5EF4-FFF2-40B4-BE49-F238E27FC236}">
                <a16:creationId xmlns:a16="http://schemas.microsoft.com/office/drawing/2014/main" id="{999969D4-36D6-11F9-1E1E-3480ACB228B2}"/>
              </a:ext>
            </a:extLst>
          </p:cNvPr>
          <p:cNvSpPr>
            <a:spLocks noGrp="1"/>
          </p:cNvSpPr>
          <p:nvPr>
            <p:ph type="body" sz="quarter" idx="12"/>
          </p:nvPr>
        </p:nvSpPr>
        <p:spPr/>
        <p:txBody>
          <a:bodyPr vert="horz" lIns="0" tIns="0" rIns="0" bIns="0" rtlCol="0" anchor="t">
            <a:normAutofit/>
          </a:bodyPr>
          <a:lstStyle/>
          <a:p>
            <a:r>
              <a:rPr lang="en-US" dirty="0"/>
              <a:t>39222594</a:t>
            </a:r>
          </a:p>
        </p:txBody>
      </p:sp>
      <p:sp>
        <p:nvSpPr>
          <p:cNvPr id="5" name="Text Placeholder 4">
            <a:extLst>
              <a:ext uri="{FF2B5EF4-FFF2-40B4-BE49-F238E27FC236}">
                <a16:creationId xmlns:a16="http://schemas.microsoft.com/office/drawing/2014/main" id="{AD769894-5222-18EA-504A-448DCF0FC710}"/>
              </a:ext>
            </a:extLst>
          </p:cNvPr>
          <p:cNvSpPr>
            <a:spLocks noGrp="1"/>
          </p:cNvSpPr>
          <p:nvPr>
            <p:ph type="body" sz="quarter" idx="13"/>
          </p:nvPr>
        </p:nvSpPr>
        <p:spPr/>
        <p:txBody>
          <a:bodyPr vert="horz" lIns="0" tIns="0" rIns="0" bIns="0" rtlCol="0" anchor="t">
            <a:normAutofit/>
          </a:bodyPr>
          <a:lstStyle/>
          <a:p>
            <a:endParaRPr lang="en-US" sz="1100" dirty="0">
              <a:latin typeface="Arial"/>
              <a:cs typeface="Arial"/>
            </a:endParaRPr>
          </a:p>
        </p:txBody>
      </p:sp>
    </p:spTree>
    <p:extLst>
      <p:ext uri="{BB962C8B-B14F-4D97-AF65-F5344CB8AC3E}">
        <p14:creationId xmlns:p14="http://schemas.microsoft.com/office/powerpoint/2010/main" val="1899761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96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248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3E82C1-44AB-207E-9AA6-E0CB9B448FCF}"/>
              </a:ext>
            </a:extLst>
          </p:cNvPr>
          <p:cNvSpPr>
            <a:spLocks noGrp="1"/>
          </p:cNvSpPr>
          <p:nvPr>
            <p:ph type="body" sz="quarter" idx="10"/>
          </p:nvPr>
        </p:nvSpPr>
        <p:spPr/>
        <p:txBody>
          <a:bodyPr/>
          <a:lstStyle/>
          <a:p>
            <a:r>
              <a:rPr lang="en-US" dirty="0"/>
              <a:t>5</a:t>
            </a:r>
          </a:p>
        </p:txBody>
      </p:sp>
      <p:sp>
        <p:nvSpPr>
          <p:cNvPr id="3" name="Text Placeholder 2">
            <a:extLst>
              <a:ext uri="{FF2B5EF4-FFF2-40B4-BE49-F238E27FC236}">
                <a16:creationId xmlns:a16="http://schemas.microsoft.com/office/drawing/2014/main" id="{70DDF5E1-5902-36E5-F33B-1C73784B32ED}"/>
              </a:ext>
            </a:extLst>
          </p:cNvPr>
          <p:cNvSpPr>
            <a:spLocks noGrp="1"/>
          </p:cNvSpPr>
          <p:nvPr>
            <p:ph type="body" sz="quarter" idx="11"/>
          </p:nvPr>
        </p:nvSpPr>
        <p:spPr/>
        <p:txBody>
          <a:bodyPr vert="horz" lIns="0" tIns="0" rIns="0" bIns="0" rtlCol="0" anchor="t">
            <a:noAutofit/>
          </a:bodyPr>
          <a:lstStyle/>
          <a:p>
            <a:endParaRPr lang="en-US" dirty="0">
              <a:latin typeface="Arial"/>
              <a:cs typeface="Arial"/>
            </a:endParaRPr>
          </a:p>
          <a:p>
            <a:endParaRPr lang="en-US" dirty="0">
              <a:latin typeface="Arial"/>
              <a:cs typeface="Arial"/>
            </a:endParaRPr>
          </a:p>
          <a:p>
            <a:endParaRPr lang="en-US" dirty="0"/>
          </a:p>
        </p:txBody>
      </p:sp>
      <p:sp>
        <p:nvSpPr>
          <p:cNvPr id="4" name="Text Placeholder 3">
            <a:extLst>
              <a:ext uri="{FF2B5EF4-FFF2-40B4-BE49-F238E27FC236}">
                <a16:creationId xmlns:a16="http://schemas.microsoft.com/office/drawing/2014/main" id="{0DAC472D-F250-DE9F-CC52-DE6E0669F975}"/>
              </a:ext>
            </a:extLst>
          </p:cNvPr>
          <p:cNvSpPr>
            <a:spLocks noGrp="1"/>
          </p:cNvSpPr>
          <p:nvPr>
            <p:ph type="body" sz="quarter" idx="12"/>
          </p:nvPr>
        </p:nvSpPr>
        <p:spPr>
          <a:xfrm>
            <a:off x="3726180" y="5274130"/>
            <a:ext cx="7955280" cy="1069520"/>
          </a:xfrm>
        </p:spPr>
        <p:txBody>
          <a:bodyPr/>
          <a:lstStyle/>
          <a:p>
            <a:endParaRPr lang="en-US" dirty="0"/>
          </a:p>
        </p:txBody>
      </p:sp>
      <p:sp>
        <p:nvSpPr>
          <p:cNvPr id="5" name="TextBox 4">
            <a:extLst>
              <a:ext uri="{FF2B5EF4-FFF2-40B4-BE49-F238E27FC236}">
                <a16:creationId xmlns:a16="http://schemas.microsoft.com/office/drawing/2014/main" id="{70F21DE6-B562-BD74-C1BD-BF29F3B980F1}"/>
              </a:ext>
            </a:extLst>
          </p:cNvPr>
          <p:cNvSpPr txBox="1"/>
          <p:nvPr/>
        </p:nvSpPr>
        <p:spPr>
          <a:xfrm>
            <a:off x="3646714" y="941070"/>
            <a:ext cx="8034746" cy="3693319"/>
          </a:xfrm>
          <a:prstGeom prst="rect">
            <a:avLst/>
          </a:prstGeom>
          <a:noFill/>
        </p:spPr>
        <p:txBody>
          <a:bodyPr wrap="square" rtlCol="0">
            <a:spAutoFit/>
          </a:bodyPr>
          <a:lstStyle/>
          <a:p>
            <a:r>
              <a:rPr lang="en-US" dirty="0"/>
              <a:t>Professionalism is very important in my life as a university student and as a Lifeguard as my part time work outside of studies. I’ve grown professional as my role of a lifeguard which I have been for just over 2 years, as you are responsible for the safety of many people me personally who has had to save 3 people being professional and not watching can cause a lot of problems. From this I have also had to build many teambuilding and communication skills with other people I work with as many times swim lessons are on with teachers, parents and children all around. Both being a student and lifeguard have built time management skills with handing in assignments or doing rotations right. Another skill picked up from studies and lifeguarding is problem solving with studies it can be problems on paper with math's and physics, but with lifeguarding it can be the real thing of someone with hair caught in vent or someone collapsing from these you must be quick at making decisions. Professional I must be all the time and it has helped me a lot.</a:t>
            </a:r>
            <a:endParaRPr lang="en-GB" dirty="0"/>
          </a:p>
        </p:txBody>
      </p:sp>
      <p:graphicFrame>
        <p:nvGraphicFramePr>
          <p:cNvPr id="6" name="Object 5">
            <a:extLst>
              <a:ext uri="{FF2B5EF4-FFF2-40B4-BE49-F238E27FC236}">
                <a16:creationId xmlns:a16="http://schemas.microsoft.com/office/drawing/2014/main" id="{5FA8EA14-B2D5-24C2-D3CA-9249ED4A0DB4}"/>
              </a:ext>
            </a:extLst>
          </p:cNvPr>
          <p:cNvGraphicFramePr>
            <a:graphicFrameLocks noChangeAspect="1"/>
          </p:cNvGraphicFramePr>
          <p:nvPr>
            <p:extLst>
              <p:ext uri="{D42A27DB-BD31-4B8C-83A1-F6EECF244321}">
                <p14:modId xmlns:p14="http://schemas.microsoft.com/office/powerpoint/2010/main" val="1097879392"/>
              </p:ext>
            </p:extLst>
          </p:nvPr>
        </p:nvGraphicFramePr>
        <p:xfrm>
          <a:off x="4164693" y="5459730"/>
          <a:ext cx="703263" cy="457200"/>
        </p:xfrm>
        <a:graphic>
          <a:graphicData uri="http://schemas.openxmlformats.org/presentationml/2006/ole">
            <mc:AlternateContent xmlns:mc="http://schemas.openxmlformats.org/markup-compatibility/2006">
              <mc:Choice xmlns:v="urn:schemas-microsoft-com:vml" Requires="v">
                <p:oleObj name="Packager Shell Object" showAsIcon="1" r:id="rId2" imgW="703080" imgH="456480" progId="Package">
                  <p:embed/>
                </p:oleObj>
              </mc:Choice>
              <mc:Fallback>
                <p:oleObj name="Packager Shell Object" showAsIcon="1" r:id="rId2" imgW="703080" imgH="456480" progId="Package">
                  <p:embed/>
                  <p:pic>
                    <p:nvPicPr>
                      <p:cNvPr id="0" name=""/>
                      <p:cNvPicPr/>
                      <p:nvPr/>
                    </p:nvPicPr>
                    <p:blipFill>
                      <a:blip r:embed="rId3"/>
                      <a:stretch>
                        <a:fillRect/>
                      </a:stretch>
                    </p:blipFill>
                    <p:spPr>
                      <a:xfrm>
                        <a:off x="4164693" y="5459730"/>
                        <a:ext cx="703263" cy="4572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10B621D6-FC16-F440-5649-853CCFAFB67B}"/>
              </a:ext>
            </a:extLst>
          </p:cNvPr>
          <p:cNvGraphicFramePr>
            <a:graphicFrameLocks noChangeAspect="1"/>
          </p:cNvGraphicFramePr>
          <p:nvPr>
            <p:extLst>
              <p:ext uri="{D42A27DB-BD31-4B8C-83A1-F6EECF244321}">
                <p14:modId xmlns:p14="http://schemas.microsoft.com/office/powerpoint/2010/main" val="2281564296"/>
              </p:ext>
            </p:extLst>
          </p:nvPr>
        </p:nvGraphicFramePr>
        <p:xfrm>
          <a:off x="3495835" y="5878513"/>
          <a:ext cx="3478212" cy="457200"/>
        </p:xfrm>
        <a:graphic>
          <a:graphicData uri="http://schemas.openxmlformats.org/presentationml/2006/ole">
            <mc:AlternateContent xmlns:mc="http://schemas.openxmlformats.org/markup-compatibility/2006">
              <mc:Choice xmlns:v="urn:schemas-microsoft-com:vml" Requires="v">
                <p:oleObj name="Packager Shell Object" showAsIcon="1" r:id="rId4" imgW="3477600" imgH="456480" progId="Package">
                  <p:embed/>
                </p:oleObj>
              </mc:Choice>
              <mc:Fallback>
                <p:oleObj name="Packager Shell Object" showAsIcon="1" r:id="rId4" imgW="3477600" imgH="456480" progId="Package">
                  <p:embed/>
                  <p:pic>
                    <p:nvPicPr>
                      <p:cNvPr id="0" name=""/>
                      <p:cNvPicPr/>
                      <p:nvPr/>
                    </p:nvPicPr>
                    <p:blipFill>
                      <a:blip r:embed="rId5"/>
                      <a:stretch>
                        <a:fillRect/>
                      </a:stretch>
                    </p:blipFill>
                    <p:spPr>
                      <a:xfrm>
                        <a:off x="3495835" y="5878513"/>
                        <a:ext cx="3478212" cy="4572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D7A6251F-AA8F-1E6B-1BEF-6F30151C566D}"/>
              </a:ext>
            </a:extLst>
          </p:cNvPr>
          <p:cNvGraphicFramePr>
            <a:graphicFrameLocks noChangeAspect="1"/>
          </p:cNvGraphicFramePr>
          <p:nvPr>
            <p:extLst>
              <p:ext uri="{D42A27DB-BD31-4B8C-83A1-F6EECF244321}">
                <p14:modId xmlns:p14="http://schemas.microsoft.com/office/powerpoint/2010/main" val="4130120033"/>
              </p:ext>
            </p:extLst>
          </p:nvPr>
        </p:nvGraphicFramePr>
        <p:xfrm>
          <a:off x="5306469" y="5492614"/>
          <a:ext cx="631825" cy="457200"/>
        </p:xfrm>
        <a:graphic>
          <a:graphicData uri="http://schemas.openxmlformats.org/presentationml/2006/ole">
            <mc:AlternateContent xmlns:mc="http://schemas.openxmlformats.org/markup-compatibility/2006">
              <mc:Choice xmlns:v="urn:schemas-microsoft-com:vml" Requires="v">
                <p:oleObj name="Packager Shell Object" showAsIcon="1" r:id="rId6" imgW="631800" imgH="456480" progId="Package">
                  <p:embed/>
                </p:oleObj>
              </mc:Choice>
              <mc:Fallback>
                <p:oleObj name="Packager Shell Object" showAsIcon="1" r:id="rId6" imgW="631800" imgH="456480" progId="Package">
                  <p:embed/>
                  <p:pic>
                    <p:nvPicPr>
                      <p:cNvPr id="0" name=""/>
                      <p:cNvPicPr/>
                      <p:nvPr/>
                    </p:nvPicPr>
                    <p:blipFill>
                      <a:blip r:embed="rId7"/>
                      <a:stretch>
                        <a:fillRect/>
                      </a:stretch>
                    </p:blipFill>
                    <p:spPr>
                      <a:xfrm>
                        <a:off x="5306469" y="5492614"/>
                        <a:ext cx="631825" cy="457200"/>
                      </a:xfrm>
                      <a:prstGeom prst="rect">
                        <a:avLst/>
                      </a:prstGeom>
                    </p:spPr>
                  </p:pic>
                </p:oleObj>
              </mc:Fallback>
            </mc:AlternateContent>
          </a:graphicData>
        </a:graphic>
      </p:graphicFrame>
    </p:spTree>
    <p:extLst>
      <p:ext uri="{BB962C8B-B14F-4D97-AF65-F5344CB8AC3E}">
        <p14:creationId xmlns:p14="http://schemas.microsoft.com/office/powerpoint/2010/main" val="8801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30A1E1-3653-D222-45A9-616F4F5C5323}"/>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B10F1297-6EAD-1F84-332B-06A9CED0C9E3}"/>
              </a:ext>
            </a:extLst>
          </p:cNvPr>
          <p:cNvSpPr>
            <a:spLocks noGrp="1"/>
          </p:cNvSpPr>
          <p:nvPr>
            <p:ph type="body" sz="quarter" idx="11"/>
          </p:nvPr>
        </p:nvSpPr>
        <p:spPr/>
        <p:txBody>
          <a:bodyPr vert="horz" lIns="0" tIns="0" rIns="0" bIns="0" rtlCol="0" anchor="t">
            <a:noAutofit/>
          </a:bodyPr>
          <a:lstStyle/>
          <a:p>
            <a:endParaRPr lang="en-US">
              <a:latin typeface="Arial"/>
              <a:ea typeface="Calibri"/>
              <a:cs typeface="Arial"/>
            </a:endParaRPr>
          </a:p>
        </p:txBody>
      </p:sp>
      <p:sp>
        <p:nvSpPr>
          <p:cNvPr id="4" name="Text Placeholder 3">
            <a:extLst>
              <a:ext uri="{FF2B5EF4-FFF2-40B4-BE49-F238E27FC236}">
                <a16:creationId xmlns:a16="http://schemas.microsoft.com/office/drawing/2014/main" id="{4B0D7BE6-2508-8C8D-C613-3FBCC00E279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55346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FF434-4A00-685A-493D-C4E9E85F1865}"/>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A54D745F-A139-6473-3043-838422D4478D}"/>
              </a:ext>
            </a:extLst>
          </p:cNvPr>
          <p:cNvSpPr>
            <a:spLocks noGrp="1"/>
          </p:cNvSpPr>
          <p:nvPr>
            <p:ph type="body" sz="quarter" idx="11"/>
          </p:nvPr>
        </p:nvSpPr>
        <p:spPr/>
        <p:txBody>
          <a:bodyPr vert="horz" lIns="0" tIns="0" rIns="0" bIns="0" rtlCol="0" anchor="t">
            <a:noAutofit/>
          </a:bodyPr>
          <a:lstStyle/>
          <a:p>
            <a:endParaRPr lang="en-US" dirty="0"/>
          </a:p>
        </p:txBody>
      </p:sp>
      <p:sp>
        <p:nvSpPr>
          <p:cNvPr id="4" name="Text Placeholder 3">
            <a:extLst>
              <a:ext uri="{FF2B5EF4-FFF2-40B4-BE49-F238E27FC236}">
                <a16:creationId xmlns:a16="http://schemas.microsoft.com/office/drawing/2014/main" id="{CCF8CA01-5ABA-F337-60FF-6D378B0D5CD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31890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EE5DFA-B0F1-ECDE-2B80-B6DEEFBF8979}"/>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3FD135E2-A374-F635-A055-53457C55AA31}"/>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4E79803-384D-78AF-F052-3DB206CD739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3312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CF62CC-5CBF-0CBE-C20D-3681DD7A7ADB}"/>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28D0B70A-A5EE-D16B-25BD-B5C26E7A958F}"/>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959C10A-3182-0BDF-4911-7ED2665A051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15493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A7C1EC-BB62-49F0-9216-66F56781E6A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48696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A9C0F7E79D654F8354D55DBDD5C6B8" ma:contentTypeVersion="3" ma:contentTypeDescription="Create a new document." ma:contentTypeScope="" ma:versionID="16e1c080da00f9f45fe99e51e4ab2274">
  <xsd:schema xmlns:xsd="http://www.w3.org/2001/XMLSchema" xmlns:xs="http://www.w3.org/2001/XMLSchema" xmlns:p="http://schemas.microsoft.com/office/2006/metadata/properties" xmlns:ns2="53285542-5def-4a6a-a4a3-8bad494e4618" targetNamespace="http://schemas.microsoft.com/office/2006/metadata/properties" ma:root="true" ma:fieldsID="f82e8c632370dd29ecbde270dbe8823a" ns2:_="">
    <xsd:import namespace="53285542-5def-4a6a-a4a3-8bad494e4618"/>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85542-5def-4a6a-a4a3-8bad494e46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C6DC03-EE73-48D5-813F-465469918B32}">
  <ds:schemaRefs>
    <ds:schemaRef ds:uri="http://schemas.microsoft.com/sharepoint/v3/contenttype/forms"/>
  </ds:schemaRefs>
</ds:datastoreItem>
</file>

<file path=customXml/itemProps2.xml><?xml version="1.0" encoding="utf-8"?>
<ds:datastoreItem xmlns:ds="http://schemas.openxmlformats.org/officeDocument/2006/customXml" ds:itemID="{091A3959-7CC0-49A9-B805-0092AD6947D7}">
  <ds:schemaRefs>
    <ds:schemaRef ds:uri="4944ccd4-f883-4a75-8d97-371847ac5efa"/>
    <ds:schemaRef ds:uri="84678193-8b79-4465-8f00-1887bf5881a3"/>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8DB76B8-0F10-4DE3-B8D6-690FA14732E8}">
  <ds:schemaRefs>
    <ds:schemaRef ds:uri="53285542-5def-4a6a-a4a3-8bad494e461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203</Words>
  <Application>Microsoft Office PowerPoint</Application>
  <PresentationFormat>Widescreen</PresentationFormat>
  <Paragraphs>6</Paragraphs>
  <Slides>9</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3" baseType="lpstr">
      <vt:lpstr>Arial</vt:lpstr>
      <vt:lpstr>Calibri</vt:lpstr>
      <vt:lpstr>Office Theme</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Beccy Irving</dc:creator>
  <cp:lastModifiedBy>Frank Sharpe</cp:lastModifiedBy>
  <cp:revision>120</cp:revision>
  <dcterms:created xsi:type="dcterms:W3CDTF">2023-09-16T09:00:58Z</dcterms:created>
  <dcterms:modified xsi:type="dcterms:W3CDTF">2023-10-18T21:19:53Z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0x01010034A9C0F7E79D654F8354D55DBDD5C6B8</vt:lpwstr>
  </property>
</Properties>
</file>